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4" r:id="rId7"/>
    <p:sldId id="265" r:id="rId8"/>
    <p:sldId id="267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22" autoAdjust="0"/>
  </p:normalViewPr>
  <p:slideViewPr>
    <p:cSldViewPr>
      <p:cViewPr varScale="1">
        <p:scale>
          <a:sx n="73" d="100"/>
          <a:sy n="73" d="100"/>
        </p:scale>
        <p:origin x="5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80140" y="0"/>
            <a:ext cx="9647181" cy="10287000"/>
            <a:chOff x="0" y="0"/>
            <a:chExt cx="1286290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11" r="12901" b="29832"/>
            <a:stretch>
              <a:fillRect/>
            </a:stretch>
          </p:blipFill>
          <p:spPr>
            <a:xfrm>
              <a:off x="0" y="0"/>
              <a:ext cx="12862908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6565"/>
          <a:stretch>
            <a:fillRect/>
          </a:stretch>
        </p:blipFill>
        <p:spPr>
          <a:xfrm rot="-10800000">
            <a:off x="0" y="9331428"/>
            <a:ext cx="10351698" cy="9555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480380">
            <a:off x="9676977" y="8896400"/>
            <a:ext cx="10815594" cy="231183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3373" t="5" b="5"/>
          <a:stretch>
            <a:fillRect/>
          </a:stretch>
        </p:blipFill>
        <p:spPr>
          <a:xfrm rot="119535">
            <a:off x="6805186" y="-298477"/>
            <a:ext cx="11507759" cy="10270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303073" y="-662400"/>
            <a:ext cx="8880001" cy="189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1786" r="31786"/>
          <a:stretch>
            <a:fillRect/>
          </a:stretch>
        </p:blipFill>
        <p:spPr>
          <a:xfrm rot="-5672147">
            <a:off x="1613561" y="-1646720"/>
            <a:ext cx="5238670" cy="1358044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2526" y="3808409"/>
            <a:ext cx="11260309" cy="2994080"/>
            <a:chOff x="-1957615" y="-841107"/>
            <a:chExt cx="15013745" cy="3992106"/>
          </a:xfrm>
        </p:grpSpPr>
        <p:sp>
          <p:nvSpPr>
            <p:cNvPr id="11" name="TextBox 11"/>
            <p:cNvSpPr txBox="1"/>
            <p:nvPr/>
          </p:nvSpPr>
          <p:spPr>
            <a:xfrm>
              <a:off x="-1957615" y="-841107"/>
              <a:ext cx="12911746" cy="237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74"/>
                </a:lnSpc>
                <a:spcBef>
                  <a:spcPct val="0"/>
                </a:spcBef>
              </a:pPr>
              <a:r>
                <a:rPr lang="zh-CN" altLang="en-US" sz="8000" spc="1112" dirty="0">
                  <a:solidFill>
                    <a:srgbClr val="FFFDF5"/>
                  </a:solidFill>
                  <a:ea typeface="字由点字刻宋"/>
                </a:rPr>
                <a:t>夏日微语产品介绍</a:t>
              </a:r>
              <a:endParaRPr lang="en-US" sz="8000" spc="1112" dirty="0">
                <a:solidFill>
                  <a:srgbClr val="FFFDF5"/>
                </a:solidFill>
                <a:ea typeface="字由点字刻宋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4384" y="2317438"/>
              <a:ext cx="12911746" cy="833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80"/>
                </a:lnSpc>
                <a:spcBef>
                  <a:spcPct val="0"/>
                </a:spcBef>
              </a:pPr>
              <a:r>
                <a:rPr lang="en-US" sz="3700" spc="370" dirty="0">
                  <a:solidFill>
                    <a:srgbClr val="FFFDF5"/>
                  </a:solidFill>
                  <a:latin typeface="Arial Black" panose="020B0A04020102020204" pitchFamily="34" charset="0"/>
                </a:rPr>
                <a:t>SUMMER WHISPER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79" b="379"/>
          <a:stretch>
            <a:fillRect/>
          </a:stretch>
        </p:blipFill>
        <p:spPr>
          <a:xfrm rot="10568758">
            <a:off x="9537574" y="-816551"/>
            <a:ext cx="9898138" cy="20996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21516">
            <a:off x="-346321" y="9095363"/>
            <a:ext cx="9081906" cy="19412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96" r="6159"/>
          <a:stretch>
            <a:fillRect/>
          </a:stretch>
        </p:blipFill>
        <p:spPr>
          <a:xfrm rot="879147">
            <a:off x="8890097" y="8307874"/>
            <a:ext cx="9327059" cy="38056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8654" t="3090" b="24721"/>
          <a:stretch>
            <a:fillRect/>
          </a:stretch>
        </p:blipFill>
        <p:spPr>
          <a:xfrm rot="5400000">
            <a:off x="1495945" y="1637544"/>
            <a:ext cx="6250791" cy="718528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28406" y="1499305"/>
            <a:ext cx="2781334" cy="121294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36352" y="3588521"/>
            <a:ext cx="5174017" cy="4154961"/>
            <a:chOff x="0" y="-66675"/>
            <a:chExt cx="6898689" cy="5539947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6898689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359" dirty="0" err="1">
                  <a:solidFill>
                    <a:srgbClr val="FFFDF5"/>
                  </a:solidFill>
                  <a:ea typeface="字由点字典黑 35J Bold"/>
                </a:rPr>
                <a:t>报告要点</a:t>
              </a:r>
              <a:endParaRPr lang="en-US" sz="3600" spc="359" dirty="0">
                <a:solidFill>
                  <a:srgbClr val="FFFDF5"/>
                </a:solidFill>
                <a:ea typeface="字由点字典黑 35J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03386"/>
              <a:ext cx="6898689" cy="4269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登录模块</a:t>
              </a:r>
              <a:endParaRPr lang="en-US" altLang="zh-CN" sz="3000" spc="300" dirty="0">
                <a:solidFill>
                  <a:srgbClr val="FFFDF5"/>
                </a:solidFill>
                <a:ea typeface="字由点字典黑 65J"/>
              </a:endParaRPr>
            </a:p>
            <a:p>
              <a:pPr>
                <a:lnSpc>
                  <a:spcPts val="4200"/>
                </a:lnSpc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订单模块</a:t>
              </a:r>
              <a:endParaRPr lang="en-US" altLang="zh-CN" sz="3000" spc="300" dirty="0">
                <a:solidFill>
                  <a:srgbClr val="FFFDF5"/>
                </a:solidFill>
                <a:ea typeface="字由点字典黑 65J"/>
              </a:endParaRPr>
            </a:p>
            <a:p>
              <a:pPr>
                <a:lnSpc>
                  <a:spcPts val="4200"/>
                </a:lnSpc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商品模块</a:t>
              </a:r>
              <a:endParaRPr lang="en-US" sz="3000" spc="300" dirty="0">
                <a:solidFill>
                  <a:srgbClr val="FFFDF5"/>
                </a:solidFill>
                <a:ea typeface="字由点字典黑 65J"/>
              </a:endParaRPr>
            </a:p>
            <a:p>
              <a:pPr>
                <a:lnSpc>
                  <a:spcPts val="4200"/>
                </a:lnSpc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商店模块</a:t>
              </a:r>
              <a:endParaRPr lang="en-US" sz="3000" spc="300" dirty="0">
                <a:solidFill>
                  <a:srgbClr val="FFFDF5"/>
                </a:solidFill>
                <a:ea typeface="字由点字典黑 65J"/>
              </a:endParaRPr>
            </a:p>
            <a:p>
              <a:pPr>
                <a:lnSpc>
                  <a:spcPts val="4200"/>
                </a:lnSpc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客服模块</a:t>
              </a:r>
              <a:endParaRPr lang="en-US" sz="3000" spc="300" dirty="0">
                <a:solidFill>
                  <a:srgbClr val="FFFDF5"/>
                </a:solidFill>
                <a:ea typeface="字由点字典黑 65J"/>
              </a:endParaR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zh-CN" altLang="en-US" sz="3000" spc="300" dirty="0">
                  <a:solidFill>
                    <a:srgbClr val="FFFDF5"/>
                  </a:solidFill>
                  <a:ea typeface="字由点字典黑 65J"/>
                </a:rPr>
                <a:t>我的页面模块</a:t>
              </a:r>
              <a:endParaRPr lang="en-US" sz="3000" spc="300" dirty="0">
                <a:solidFill>
                  <a:srgbClr val="FFFDF5"/>
                </a:solidFill>
                <a:ea typeface="字由点字典黑 65J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07297" y="3956661"/>
            <a:ext cx="5228087" cy="1705439"/>
            <a:chOff x="0" y="-123825"/>
            <a:chExt cx="6970783" cy="227391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23825"/>
              <a:ext cx="6970783" cy="1439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00"/>
                </a:lnSpc>
                <a:spcBef>
                  <a:spcPct val="0"/>
                </a:spcBef>
              </a:pPr>
              <a:r>
                <a:rPr lang="en-US" sz="6500" spc="650" dirty="0" err="1">
                  <a:solidFill>
                    <a:srgbClr val="D66D3A"/>
                  </a:solidFill>
                  <a:ea typeface="字由点字刻宋"/>
                </a:rPr>
                <a:t>内容简介</a:t>
              </a:r>
              <a:endParaRPr lang="en-US" sz="6500" spc="650" dirty="0">
                <a:solidFill>
                  <a:srgbClr val="D66D3A"/>
                </a:solidFill>
                <a:ea typeface="字由点字刻宋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5409" y="1527466"/>
              <a:ext cx="6899964" cy="622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280" dirty="0">
                  <a:solidFill>
                    <a:srgbClr val="D66D3A"/>
                  </a:solidFill>
                  <a:latin typeface="Arial Black" panose="020B0A04020102020204" pitchFamily="34" charset="0"/>
                </a:rPr>
                <a:t>CONTENT SYNOPSIS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42063"/>
          <a:stretch>
            <a:fillRect/>
          </a:stretch>
        </p:blipFill>
        <p:spPr>
          <a:xfrm rot="794849">
            <a:off x="69764" y="-1039806"/>
            <a:ext cx="9166776" cy="30061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3050"/>
          <a:stretch>
            <a:fillRect/>
          </a:stretch>
        </p:blipFill>
        <p:spPr>
          <a:xfrm rot="-282503">
            <a:off x="6713731" y="7343017"/>
            <a:ext cx="11705725" cy="332203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9600" y="1342134"/>
            <a:ext cx="5228087" cy="110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zh-CN" altLang="en-US" sz="6500" spc="650" dirty="0">
                <a:solidFill>
                  <a:srgbClr val="D66D3A"/>
                </a:solidFill>
                <a:ea typeface="字由点字刻宋"/>
              </a:rPr>
              <a:t>登录模块</a:t>
            </a:r>
            <a:endParaRPr lang="en-US" sz="6500" spc="650" dirty="0">
              <a:solidFill>
                <a:srgbClr val="D66D3A"/>
              </a:solidFill>
              <a:ea typeface="字由点字刻宋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91E728EC-3DF0-4143-BE96-F06986A233EF}"/>
              </a:ext>
            </a:extLst>
          </p:cNvPr>
          <p:cNvSpPr txBox="1"/>
          <p:nvPr/>
        </p:nvSpPr>
        <p:spPr>
          <a:xfrm>
            <a:off x="6597138" y="827392"/>
            <a:ext cx="6101988" cy="2155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登录界面要求输入账号密码，如果没有账号，可以点击登录按钮下面的语句跳转到注册页面。输入完账号密码后还要同意协议，登录按钮才被激活。输入的信息会发送给服务器，验证信息是否正确。</a:t>
            </a:r>
            <a:endParaRPr lang="en-US" sz="2400" spc="240" dirty="0">
              <a:solidFill>
                <a:srgbClr val="645B53"/>
              </a:solidFill>
              <a:ea typeface="字由点字典黑 65J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AE7012-C7CC-4454-A3E9-2BD8CF39E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8435" y="462199"/>
            <a:ext cx="3514725" cy="6248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1AE321-936E-4293-A35E-5E81E8D60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11" y="3820193"/>
            <a:ext cx="3105150" cy="60960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8427B84F-A7B0-401B-AB79-D0E0802CC27E}"/>
              </a:ext>
            </a:extLst>
          </p:cNvPr>
          <p:cNvSpPr txBox="1"/>
          <p:nvPr/>
        </p:nvSpPr>
        <p:spPr>
          <a:xfrm>
            <a:off x="5562600" y="5090460"/>
            <a:ext cx="6101988" cy="2591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注册界面要求输入邮箱、验证码、密码，邮箱和密码都必须是正确的格式，密码要有大小写字母和数字，验证码会发送到邮箱。输入完还要同意协议，注册按钮才被激活。输入的信息会发送给服务器，验证该邮箱是否存在，以及验证码是否正确。</a:t>
            </a:r>
            <a:endParaRPr lang="en-US" sz="2400" spc="240" dirty="0">
              <a:solidFill>
                <a:srgbClr val="645B53"/>
              </a:solidFill>
              <a:ea typeface="字由点字典黑 65J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-712203"/>
            <a:ext cx="10169824" cy="169073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20400" y="3205333"/>
            <a:ext cx="7053317" cy="847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订单由状态分类展示，订单详情页面可以修改订单状态和订单号。</a:t>
            </a:r>
            <a:endParaRPr lang="en-US" altLang="zh-CN" sz="2400" spc="240" dirty="0">
              <a:solidFill>
                <a:srgbClr val="645B53"/>
              </a:solidFill>
              <a:ea typeface="字由点字典黑 65J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62400" y="632182"/>
            <a:ext cx="705331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  <a:spcBef>
                <a:spcPct val="0"/>
              </a:spcBef>
            </a:pPr>
            <a:r>
              <a:rPr lang="zh-CN" altLang="en-US" sz="6500" spc="650" dirty="0">
                <a:solidFill>
                  <a:srgbClr val="D66D3A"/>
                </a:solidFill>
                <a:ea typeface="字由点字刻宋 Bold"/>
              </a:rPr>
              <a:t>订单模块</a:t>
            </a:r>
            <a:endParaRPr lang="en-US" sz="6500" spc="650" dirty="0">
              <a:solidFill>
                <a:srgbClr val="D66D3A"/>
              </a:solidFill>
              <a:ea typeface="字由点字刻宋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678D9-204B-4848-B230-EA5CF95CA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01234"/>
            <a:ext cx="3962400" cy="73142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1B9233-03D3-4751-B3B4-AC5DBECF8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201234"/>
            <a:ext cx="3884197" cy="73142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692481">
            <a:off x="-2959036" y="9226710"/>
            <a:ext cx="13784116" cy="1188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9535">
            <a:off x="5982602" y="-244978"/>
            <a:ext cx="12327606" cy="106325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8497" y="2118893"/>
            <a:ext cx="3048001" cy="89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600" spc="260" dirty="0">
                <a:solidFill>
                  <a:srgbClr val="645B53"/>
                </a:solidFill>
                <a:ea typeface="字由点字典黑 65J"/>
              </a:rPr>
              <a:t>商家可以查看自己商店的生意情况</a:t>
            </a:r>
            <a:endParaRPr lang="en-US" sz="2600" spc="260" dirty="0">
              <a:solidFill>
                <a:srgbClr val="645B53"/>
              </a:solidFill>
              <a:ea typeface="字由点字典黑 65J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E0AD942F-0A48-4C32-90A0-44A022D6F700}"/>
              </a:ext>
            </a:extLst>
          </p:cNvPr>
          <p:cNvSpPr txBox="1"/>
          <p:nvPr/>
        </p:nvSpPr>
        <p:spPr>
          <a:xfrm>
            <a:off x="3818358" y="582571"/>
            <a:ext cx="705331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  <a:spcBef>
                <a:spcPct val="0"/>
              </a:spcBef>
            </a:pPr>
            <a:r>
              <a:rPr lang="zh-CN" altLang="en-US" sz="6500" spc="650" dirty="0">
                <a:solidFill>
                  <a:srgbClr val="D66D3A"/>
                </a:solidFill>
                <a:ea typeface="字由点字刻宋 Bold"/>
              </a:rPr>
              <a:t>商店模块</a:t>
            </a:r>
            <a:endParaRPr lang="en-US" sz="6500" spc="650" dirty="0">
              <a:solidFill>
                <a:srgbClr val="D66D3A"/>
              </a:solidFill>
              <a:ea typeface="字由点字刻宋 Bold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13A9CB-FF21-4F5B-95A6-A449BC45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1772441"/>
            <a:ext cx="3733800" cy="7685884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6BC98F78-F364-43B0-BA3A-91D9C5A41D87}"/>
              </a:ext>
            </a:extLst>
          </p:cNvPr>
          <p:cNvSpPr txBox="1"/>
          <p:nvPr/>
        </p:nvSpPr>
        <p:spPr>
          <a:xfrm>
            <a:off x="9316298" y="2165581"/>
            <a:ext cx="3048001" cy="89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600" spc="260" dirty="0">
                <a:solidFill>
                  <a:srgbClr val="645B53"/>
                </a:solidFill>
                <a:ea typeface="字由点字典黑 65J"/>
              </a:rPr>
              <a:t>修改商店名称、头像和地址</a:t>
            </a:r>
            <a:endParaRPr lang="en-US" sz="2600" spc="260" dirty="0">
              <a:solidFill>
                <a:srgbClr val="645B53"/>
              </a:solidFill>
              <a:ea typeface="字由点字典黑 65J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8F6BB4D-0D5B-4EE5-8816-BFC11BFED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9" y="1772442"/>
            <a:ext cx="3701031" cy="76858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8">
            <a:extLst>
              <a:ext uri="{FF2B5EF4-FFF2-40B4-BE49-F238E27FC236}">
                <a16:creationId xmlns:a16="http://schemas.microsoft.com/office/drawing/2014/main" id="{D882CCDD-2F2C-4544-9E98-02A3C93B04BB}"/>
              </a:ext>
            </a:extLst>
          </p:cNvPr>
          <p:cNvSpPr txBox="1"/>
          <p:nvPr/>
        </p:nvSpPr>
        <p:spPr>
          <a:xfrm>
            <a:off x="4574083" y="-23764"/>
            <a:ext cx="12186608" cy="182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zh-CN" altLang="en-US" sz="7200" spc="504" dirty="0">
                <a:solidFill>
                  <a:srgbClr val="D66D3A"/>
                </a:solidFill>
                <a:latin typeface="Belleza Bold"/>
              </a:rPr>
              <a:t>          商品模块</a:t>
            </a:r>
            <a:endParaRPr lang="en-US" sz="7200" spc="504" dirty="0">
              <a:solidFill>
                <a:srgbClr val="D66D3A"/>
              </a:solidFill>
              <a:latin typeface="Belleza Bold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5F7B9-1AEE-473A-B3B6-FDD6F5C0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09900"/>
            <a:ext cx="3316475" cy="69049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D21AFF-478D-4D45-AD78-ECC27EBB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84" y="3030857"/>
            <a:ext cx="3304053" cy="6863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7335753-7DB2-465A-B8C6-6B7B3C07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800" y="3177392"/>
            <a:ext cx="3048000" cy="6381750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DD5F237-282A-4179-A25C-6977FE6BF064}"/>
              </a:ext>
            </a:extLst>
          </p:cNvPr>
          <p:cNvSpPr txBox="1"/>
          <p:nvPr/>
        </p:nvSpPr>
        <p:spPr>
          <a:xfrm>
            <a:off x="12610559" y="2321064"/>
            <a:ext cx="3048001" cy="437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600" spc="260" dirty="0">
                <a:solidFill>
                  <a:srgbClr val="645B53"/>
                </a:solidFill>
                <a:ea typeface="字由点字典黑 65J"/>
              </a:rPr>
              <a:t>搜索商品</a:t>
            </a:r>
            <a:endParaRPr lang="en-US" sz="2600" spc="260" dirty="0">
              <a:solidFill>
                <a:srgbClr val="645B53"/>
              </a:solidFill>
              <a:ea typeface="字由点字典黑 65J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299FA6-8ED3-453A-9378-91BE5789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7387" y="3649684"/>
            <a:ext cx="3467173" cy="5909458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F597E41-38D9-4D3E-986A-5AA4FE4BA6E9}"/>
              </a:ext>
            </a:extLst>
          </p:cNvPr>
          <p:cNvSpPr txBox="1"/>
          <p:nvPr/>
        </p:nvSpPr>
        <p:spPr>
          <a:xfrm>
            <a:off x="3733800" y="2323305"/>
            <a:ext cx="3048001" cy="437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zh-CN" altLang="en-US" sz="2600" spc="260" dirty="0">
                <a:solidFill>
                  <a:srgbClr val="645B53"/>
                </a:solidFill>
                <a:ea typeface="字由点字典黑 65J"/>
              </a:rPr>
              <a:t>修改商品信息</a:t>
            </a:r>
            <a:endParaRPr lang="en-US" sz="2600" spc="260" dirty="0">
              <a:solidFill>
                <a:srgbClr val="645B53"/>
              </a:solidFill>
              <a:ea typeface="字由点字典黑 65J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679910">
            <a:off x="-504092" y="-861950"/>
            <a:ext cx="9320468" cy="199225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35A8601E-7F26-4275-B12B-5AAFD7371BA1}"/>
              </a:ext>
            </a:extLst>
          </p:cNvPr>
          <p:cNvSpPr txBox="1"/>
          <p:nvPr/>
        </p:nvSpPr>
        <p:spPr>
          <a:xfrm>
            <a:off x="4267200" y="744805"/>
            <a:ext cx="7053317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100"/>
              </a:lnSpc>
              <a:spcBef>
                <a:spcPct val="0"/>
              </a:spcBef>
            </a:pPr>
            <a:r>
              <a:rPr lang="zh-CN" altLang="en-US" sz="6500" spc="650" dirty="0">
                <a:solidFill>
                  <a:srgbClr val="D66D3A"/>
                </a:solidFill>
                <a:ea typeface="字由点字刻宋 Bold"/>
              </a:rPr>
              <a:t>客服模块</a:t>
            </a:r>
            <a:endParaRPr lang="en-US" sz="6500" spc="650" dirty="0">
              <a:solidFill>
                <a:srgbClr val="D66D3A"/>
              </a:solidFill>
              <a:ea typeface="字由点字刻宋 Bold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1464F7-A59F-433F-96DC-AB33214E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8" y="3217465"/>
            <a:ext cx="3626262" cy="6724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E9FD61-860B-4DD2-B9F1-2BB27B137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110753"/>
            <a:ext cx="3726914" cy="672465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4218A49D-5F05-4804-9900-565E3EAA91BA}"/>
              </a:ext>
            </a:extLst>
          </p:cNvPr>
          <p:cNvSpPr txBox="1"/>
          <p:nvPr/>
        </p:nvSpPr>
        <p:spPr>
          <a:xfrm>
            <a:off x="11201400" y="3086100"/>
            <a:ext cx="4032396" cy="899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zh-CN" altLang="en-US" sz="2600" spc="260" dirty="0">
                <a:solidFill>
                  <a:srgbClr val="645B53"/>
                </a:solidFill>
                <a:ea typeface="字由点字典黑 65J"/>
              </a:rPr>
              <a:t>商家可以和买家进行沟通，发送文本以及图片</a:t>
            </a:r>
            <a:endParaRPr lang="en-US" sz="2600" spc="260" dirty="0">
              <a:solidFill>
                <a:srgbClr val="645B53"/>
              </a:solidFill>
              <a:ea typeface="字由点字典黑 65J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A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352800" y="587165"/>
            <a:ext cx="7459098" cy="10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zh-CN" altLang="en-US" sz="6500" spc="650" dirty="0">
                <a:solidFill>
                  <a:srgbClr val="D66D3A"/>
                </a:solidFill>
                <a:ea typeface="字由点字刻宋"/>
              </a:rPr>
              <a:t>我的模块</a:t>
            </a:r>
            <a:endParaRPr lang="en-US" sz="6500" spc="650" dirty="0">
              <a:solidFill>
                <a:srgbClr val="D66D3A"/>
              </a:solidFill>
              <a:ea typeface="字由点字刻宋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61256" y="3238500"/>
            <a:ext cx="6887462" cy="128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该模块记录用户个人信息。用户可以在该模块更换头像、</a:t>
            </a:r>
            <a:r>
              <a:rPr lang="en-US" altLang="zh-CN" sz="2400" spc="240" dirty="0">
                <a:solidFill>
                  <a:srgbClr val="645B53"/>
                </a:solidFill>
                <a:ea typeface="字由点字典黑 65J"/>
              </a:rPr>
              <a:t>id</a:t>
            </a: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和昵称，还有帮助和反馈、关于功能，用户也可以设置</a:t>
            </a:r>
            <a:r>
              <a:rPr lang="en-US" altLang="zh-CN" sz="2400" spc="240" dirty="0">
                <a:solidFill>
                  <a:srgbClr val="645B53"/>
                </a:solidFill>
                <a:ea typeface="字由点字典黑 65J"/>
              </a:rPr>
              <a:t>app</a:t>
            </a:r>
            <a:r>
              <a:rPr lang="zh-CN" altLang="en-US" sz="2400" spc="240" dirty="0">
                <a:solidFill>
                  <a:srgbClr val="645B53"/>
                </a:solidFill>
                <a:ea typeface="字由点字典黑 65J"/>
              </a:rPr>
              <a:t>。</a:t>
            </a:r>
            <a:endParaRPr lang="en-US" sz="2400" spc="240" dirty="0">
              <a:solidFill>
                <a:srgbClr val="645B53"/>
              </a:solidFill>
              <a:ea typeface="字由点字典黑 65J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DD2513-1A4F-4564-B3DE-0A979CF4E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1485900"/>
            <a:ext cx="3962400" cy="86508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242</Words>
  <Application>Microsoft Office PowerPoint</Application>
  <PresentationFormat>自定义</PresentationFormat>
  <Paragraphs>26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Arial Black</vt:lpstr>
      <vt:lpstr>Belleza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BOOMMM</dc:creator>
  <cp:lastModifiedBy>zhou zhixuan</cp:lastModifiedBy>
  <cp:revision>6</cp:revision>
  <dcterms:created xsi:type="dcterms:W3CDTF">2006-08-16T00:00:00Z</dcterms:created>
  <dcterms:modified xsi:type="dcterms:W3CDTF">2021-12-30T05:12:14Z</dcterms:modified>
  <dc:identifier>DAEz72BAbBg</dc:identifier>
</cp:coreProperties>
</file>